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ora Medium"/>
      <p:regular r:id="rId15"/>
    </p:embeddedFont>
    <p:embeddedFont>
      <p:font typeface="Sora Medium"/>
      <p:regular r:id="rId16"/>
    </p:embeddedFont>
    <p:embeddedFont>
      <p:font typeface="Noto Sans TC"/>
      <p:regular r:id="rId17"/>
    </p:embeddedFont>
    <p:embeddedFont>
      <p:font typeface="Noto Sans TC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734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Agentes Deliberativos en la IA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3119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Exploraremos los agentes deliberativos, su arquitectura y aplicaciones. Estos agentes razonan y toman decisiones basadas en modelos internos.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750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Eymardh Sahid Cruz Mendez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7931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Angel Cardenas Quiñonez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33105"/>
            <a:ext cx="61471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Características Clave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3719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463308" y="2422208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337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Autonomía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28276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Operan sin intervención humana constante.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36724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6429375" y="3757493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Proactividad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1629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Persiguen metas a largo plazo, no solo reaccionan.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851" y="5092779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Reactividad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Responden a cambios imprevistos.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634305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6424374" y="6428065"/>
            <a:ext cx="2218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017306" y="6343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Habilidad social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017306" y="68334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Interactúan con otros agentes o humanos.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Arquitectura BDI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Creencias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Conocimiento del agente sobre el entorno.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Deseos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Objetivos o metas que el agente persigue.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Intenciones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Planes concretos para alcanzar los deseos.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5065633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Ciclo de Operación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26087" y="1798082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Percepción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2026087" y="2236113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Recopila datos del entorno.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26087" y="3013829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Deliberación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2026087" y="3451860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Evalúa metas a perseguir.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26087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Planificación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Genera un plan de acción.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26087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Ejecución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Implementa el plan.</a:t>
            </a:r>
            <a:endParaRPr lang="en-US" sz="15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26087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Aprendizaje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Actualiza creencias.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14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Aplicaciones Clave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3036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724150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Robótica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214568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Navegación en entornos complejos.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193036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2724150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Vehículos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3214568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Decisiones de ruta en tiempo real.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1930360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2724150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Recomendación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3568898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Personalizan sugerencias.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97514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80190" y="576893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Redes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80190" y="6259354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Optimizan distribución de energía.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699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Desafíos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18855"/>
            <a:ext cx="36648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Complejidad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93608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Planificación exige recursos.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218855"/>
            <a:ext cx="36648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Dinámica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93608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Cambios invalidan planes.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Integración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Equilibrar deliberación y velocidad.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2506"/>
            <a:ext cx="62385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Ejemplos Destacados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64913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373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Rover Curiosity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864191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Planifica rutas en Marte.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221" y="2164913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373773"/>
            <a:ext cx="28915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Asistentes Virtuales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864191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Gestionan agendas y tareas.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5174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5664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Los agentes deliberativos son clave en la IA. Ofrecen autonomía y capacidad de adaptación.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1844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 desarrollo enfrenta desafíos. La integración y la complejidad son cruciales.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2025-02-19T18:45:55Z</dcterms:created>
  <dcterms:modified xsi:type="dcterms:W3CDTF">2025-02-19T18:45:55Z</dcterms:modified>
</cp:coreProperties>
</file>